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hSD5hcf607HcFBdGvpfwATKgU+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font" Target="fonts/Roboto-bold.fntdata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43" Type="http://customschemas.google.com/relationships/presentationmetadata" Target="meta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font" Target="fonts/RobotoSlab-regular.fntdata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16ac5d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d16ac5d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0e1d323a5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f0e1d323a5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0e1d323a5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f0e1d323a5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6.jpg"/><Relationship Id="rId5" Type="http://schemas.openxmlformats.org/officeDocument/2006/relationships/image" Target="../media/image10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0e1d323a5_0_12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16" name="Google Shape;216;gf0e1d323a5_0_128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17" name="Google Shape;217;gf0e1d323a5_0_12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K-NN method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basics of K-NN.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problems covered by K-NN.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Graphical examples.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Choosing the best K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" name="Google Shape;230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BASICS OF THE K-NN METHOD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makes the prediction for a new observation, based on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earest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eighbours.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“distance” between the neighbours can be anyone: Euclidean, Manhattan, Minkowski,..... The optimal one depends on the problem.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has to be provided beforehand.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can be obtained by trial and error. Extreme cases are K=1, K=N = number of observations (majority vote).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TYPES OF PROBLEMS COVERED BY K-NN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can deal with: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Regression (average value from the neighbours)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(most frequent value from the neighbours)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K can be obtained plotting the error metrics of interest as a function of K.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classification, one has to be careful with the choices of K to avoid ties. In case of ties, distance weights can be introduced. If the tie persist, a random choice between the neighbours can be made. 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3900" y="1521625"/>
            <a:ext cx="4952675" cy="30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a0a6fe2872_0_6"/>
          <p:cNvSpPr txBox="1"/>
          <p:nvPr/>
        </p:nvSpPr>
        <p:spPr>
          <a:xfrm>
            <a:off x="944375" y="742025"/>
            <a:ext cx="693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K-NN METHOD FOR REGRESSION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ga0a6fe287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3450" y="1214600"/>
            <a:ext cx="3812500" cy="32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a0a6fe2872_0_12"/>
          <p:cNvSpPr txBox="1"/>
          <p:nvPr/>
        </p:nvSpPr>
        <p:spPr>
          <a:xfrm>
            <a:off x="944375" y="742025"/>
            <a:ext cx="693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K-NN METHOD FOR CLASSIFICATION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16ac5d6f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CHOOSING THE BEST K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d16ac5d6f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d16ac5d6f6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model depends heavily in the values of K.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K has to be provided beforehand.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don’t know beforehand which is the value for which K value we will obtain the best performance.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are forced to try several ones and select the one which gives us the best performance.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gf0e1d323a5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f0e1d323a5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8529" y="1270740"/>
            <a:ext cx="3945920" cy="260202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f0e1d323a5_0_66"/>
          <p:cNvSpPr txBox="1"/>
          <p:nvPr/>
        </p:nvSpPr>
        <p:spPr>
          <a:xfrm>
            <a:off x="3747977" y="574159"/>
            <a:ext cx="196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f0e1d323a5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277" y="1025065"/>
            <a:ext cx="4318803" cy="343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f0e1d323a5_0_72"/>
          <p:cNvSpPr txBox="1"/>
          <p:nvPr/>
        </p:nvSpPr>
        <p:spPr>
          <a:xfrm>
            <a:off x="3747977" y="574159"/>
            <a:ext cx="196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Manhattan Distance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f0e1d323a5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4805" y="2459421"/>
            <a:ext cx="3997120" cy="22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